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sldIdLst>
    <p:sldId id="260" r:id="rId3"/>
    <p:sldId id="497" r:id="rId4"/>
    <p:sldId id="499" r:id="rId5"/>
    <p:sldId id="501" r:id="rId6"/>
    <p:sldId id="502" r:id="rId7"/>
    <p:sldId id="498" r:id="rId8"/>
    <p:sldId id="503" r:id="rId9"/>
    <p:sldId id="50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9044-85B6-B46E609F3D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9044-85B6-B46E609F3DFE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E4-9044-85B6-B46E609F3DF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E4-9044-85B6-B46E609F3DF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E4-9044-85B6-B46E609F3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C-FC42-AD1D-6CC3C4D8F95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C-FC42-AD1D-6CC3C4D8F95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C-FC42-AD1D-6CC3C4D8F95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C-FC42-AD1D-6CC3C4D8F9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C-FC42-AD1D-6CC3C4D8F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7-3240-B382-73E5E96A3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7-3240-B382-73E5E96A3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7-3240-B382-73E5E96A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F1A7B-2D27-45FD-A85C-6F43A7A26C3C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8DA0D-6EFC-44A5-9020-569C05B69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5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630AC-6E4C-1945-B186-5F501D7540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5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6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6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40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7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77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630AC-6E4C-1945-B186-5F501D754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0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141B-C6E8-5E5B-8AEB-DD50CDA14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345EE-5864-60AE-CCC4-2693FFB2D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28F00-4F8A-3B7A-04C0-AA1495AF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29482-C921-125A-7BA6-1C473B0F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2D7-F468-6668-6BEB-477C63F9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37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D14D-FF22-B998-D493-01650AB2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ED152-9E62-05B4-90D8-F7D045A94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C4256-35D4-CDD4-48B2-72CC8EFB8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3B2C-2D96-A9B3-D531-9E25C0B4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5D5D0-D828-1F2C-3AD6-FD055CBD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89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B53ACD-4DD0-2251-99B1-123B18AA6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9B89C-DF1F-C1C9-F57A-540F67C92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55BA1-8083-0398-C2C2-C11AF90C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B631-C555-8B65-CCC9-05FD87A8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42096-78D3-6803-BFA9-D0E2171C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1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 Title here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86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4E997-EF74-3066-3E90-5F29FC288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B69DAB4-6254-5D35-3D24-CBF4B8CF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8E68861-82CC-CA96-E1AA-410533131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012AF0-7806-4695-4D12-697B5746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925C3F4-DAE6-4949-0DD3-CDC15A7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6896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17088F-183C-09B6-119E-18CBEA4D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1"/>
            <a:ext cx="12205185" cy="6917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1A637-822A-D582-CE29-DAAB7B913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F433404-31AF-2F2E-A49A-5BB5256B1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BC73D607-7AEE-B551-2BCA-87D6CC7FB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03BC2-1FB4-3AC0-0B7E-4BCB3323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E9685F2-443F-73EA-DF58-866C8B5B2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6801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D45A-F361-D5AC-1E73-826ACEC9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167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6520" y="1312178"/>
            <a:ext cx="1376483" cy="286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09982" y="4166912"/>
            <a:ext cx="1182017" cy="1196939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9045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98349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 Title here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5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 Title here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55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dirty="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 dirty="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 Title here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048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08DB7-252B-5A0A-56C8-ABC1130F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8A54D-2349-67E6-D872-0C9906574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FF59C-D5A0-EEDB-51F7-40728A94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3BA8F-DFAC-1F6B-4334-926133E1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85E27-C90D-F95F-4A99-A09E9338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9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A0673A0-B7CD-36BD-6AC5-01F452C6E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70D3-C3B3-CADC-851B-153E62B0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1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980241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9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44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68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29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596787-D640-D370-B0D5-5B0A17A4D209}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9062573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99306948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CD527-39BE-1265-E7CC-1AF12893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4B22B-2255-3F9E-86B2-D249966E2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42E8435-EAA8-856C-8B36-D066DD15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998FF0-82E7-BC57-A0B6-AC1E3923D19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3002157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240A3-F6BB-402A-1AC4-7AA5562A2B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0099169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55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560574-F2A9-F8D5-E258-C8876C65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3527EF-CFE3-3C2D-BF02-BA215510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7A036-FA08-A53E-F8D3-92A91B5D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0CB8AB6-2E86-BE40-9FCA-62959624F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612C29-5DA4-9BE3-6133-2697B323EBA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35042838"/>
              </p:ext>
            </p:extLst>
          </p:nvPr>
        </p:nvGraphicFramePr>
        <p:xfrm>
          <a:off x="183142" y="124939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67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6110E-8D86-1D75-C72F-7BD18E87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C31954F-7162-6484-5577-24959535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8170-8F1E-D45F-96C7-3ACCC34A0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0B94C-70FE-C2B3-544F-BC05EEDF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 dirty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 dirty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28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08B8-D3AB-8F0D-A65B-1F9C0861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8620A-B45B-9F19-6C84-2870EE955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93E8D-3897-E701-9C6B-D5B45F33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6DC7-4841-7A9C-1EB2-3819E483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BB563-99A1-FB7D-9548-FF0DC623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563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94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AD642-D127-DF9C-6319-DACB2F9F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FD06-6099-8617-234D-0FB12E32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FA7D6A1-791A-F305-BC35-BC21E636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60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4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7732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72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BF418E9-8D24-17CA-006F-2BE9F2CD0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55BB367-F9D1-7189-4F5E-8739FADB6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CDF2225-D9E1-4D44-D341-BABCF43EB6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06953D7-7992-9E24-C356-B5339291E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A9C2072-1EFC-DB57-201F-921204BB0F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39D0A08-F49B-3D61-2FFF-158CC4122F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4501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003A-4F87-08C4-7676-2C48DF60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95494-3E60-5485-2D73-C71E274DF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FFDD3-93DA-CC31-12D1-53AAA7CE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5DE7A-3CA9-E0D8-FB38-ECCEAEAB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A827D-EF78-2855-754D-640D57C1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58B68-24D3-40AF-241D-760D6D42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12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90C9-88B4-39AB-9F59-A7B24C0A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18E1E-E440-7378-1FDC-DF0BFBB1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E8D0F-A27B-C065-73F5-10C0C503C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6D974-1FF1-BD28-905E-CE04D6518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2ED56-FCA5-B106-0E90-B0A93B828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48D5C7-9BF6-A28C-D735-50EBA4C2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6C760-4DCB-7550-FC77-A6FDF0A5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587AC0-FEF6-8DA0-FB40-4B74ABB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8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78F2-7EF1-F86B-4203-55C52013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B683A-D326-81F7-E3CC-DF3205F1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1464F-5E0D-BE58-6224-9780BC53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FEB7A-A825-936B-FDAA-318A71F7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2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35335-89CB-8EDA-0817-A1A5DB03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EE9AC-E2F5-8C41-5A2F-BBE97112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1E6A9-6520-B3D9-4B62-55D62FB2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76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D01A-7377-3C27-1A3D-35F27469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3775-CEA6-3C2A-1ABF-40509F12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0C88F-33AB-5C1B-B7F7-07D641EC0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E2236-0AA3-4B0E-1E14-4FCF38E6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293A-4226-81D6-F159-F50A5C55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B09A-0F52-BB4C-59AF-1ABFB0C2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1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7311-FBB8-8EE5-4BEA-6B0564FB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41683-37CF-6A55-0F78-D38D6B2B6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E4C47-693B-22FC-FD2E-8A52AAE7C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DBFAE-FF32-C6A6-3C3A-20624A0C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DD969-349C-C8C3-F696-9C49798F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064D0-C6D3-3541-0224-9DCD7818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30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D2AAE-F8BC-A883-0B72-F541EA70B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85A05-F9EC-23F9-9C23-2096FF0F3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4C04F-7BA3-4076-5EF5-9B8CB9ECE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90354-FD61-4B6E-9463-8D1E7AFE3AC8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50D72-0254-F7C9-A38B-468388F26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1272D-30CF-350E-4CE7-69FEF786C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922C89-6E34-4759-826E-BB477FA80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34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5/1/2025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2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hyperlink" Target="https://www.kent.ac.uk/student-learning-advisory-service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pY0Ldqwmz_Q?feature=oembed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pJCpZBIedrw?feature=oembed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ngminds.org.uk/young-person/my-feelings/panic-attacks?gad_source=1&amp;gclid=CjwKCAjw5v2wBhBrEiwAXDDoJXkH97Gjuzdscf5OuMfkFDMhb7GHcNdzQwsCDL3CAEiRr799IR9JLBoC6UQQAvD_BwE" TargetMode="External"/><Relationship Id="rId3" Type="http://schemas.openxmlformats.org/officeDocument/2006/relationships/slideLayout" Target="../slideLayouts/slideLayout21.xml"/><Relationship Id="rId7" Type="http://schemas.openxmlformats.org/officeDocument/2006/relationships/hyperlink" Target="https://www.kent.ac.uk/guides/extenuating-circumstances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kent.ac.uk/student-support/support-now" TargetMode="External"/><Relationship Id="rId5" Type="http://schemas.openxmlformats.org/officeDocument/2006/relationships/hyperlink" Target="https://www.kent.ac.uk/student-support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hyperlink" Target="https://www.nhsinform.scot/healthy-living/mental-wellbeing/anxiety-and-panic/how-to-deal-with-panic-and-anxie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DF2D-746F-8A4E-4866-FCF4D31F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56" y="1919500"/>
            <a:ext cx="10826189" cy="1083938"/>
          </a:xfrm>
        </p:spPr>
        <p:txBody>
          <a:bodyPr/>
          <a:lstStyle/>
          <a:p>
            <a:r>
              <a:rPr lang="en-US" dirty="0"/>
              <a:t>Managing panic attacks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B8F6-382F-A0EE-4BBA-60421B3765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556" y="4574585"/>
            <a:ext cx="7178857" cy="108393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Jackie Middleton</a:t>
            </a:r>
          </a:p>
          <a:p>
            <a:r>
              <a:rPr lang="en-US" dirty="0"/>
              <a:t>Head of Student Mental Health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994D134D-0989-302D-92C9-C10D8C041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7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6"/>
    </mc:Choice>
    <mc:Fallback xmlns="">
      <p:transition spd="slow" advTm="1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74" y="498730"/>
            <a:ext cx="9685401" cy="653005"/>
          </a:xfrm>
        </p:spPr>
        <p:txBody>
          <a:bodyPr/>
          <a:lstStyle/>
          <a:p>
            <a:r>
              <a:rPr lang="en-US" sz="4400" dirty="0"/>
              <a:t>What are panic attacks?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610139"/>
            <a:ext cx="10095978" cy="4870174"/>
          </a:xfrm>
        </p:spPr>
        <p:txBody>
          <a:bodyPr>
            <a:normAutofit/>
          </a:bodyPr>
          <a:lstStyle/>
          <a:p>
            <a:r>
              <a:rPr lang="en-US" sz="2400" dirty="0"/>
              <a:t>Stress response of fear and anxiety</a:t>
            </a:r>
          </a:p>
          <a:p>
            <a:r>
              <a:rPr lang="en-US" sz="2400" dirty="0"/>
              <a:t>It may feel like you will pass out but this is very unlikely</a:t>
            </a:r>
          </a:p>
          <a:p>
            <a:r>
              <a:rPr lang="en-US" sz="2400" dirty="0"/>
              <a:t>Don’t last very long (5-20 minutes)</a:t>
            </a:r>
          </a:p>
          <a:p>
            <a:r>
              <a:rPr lang="en-US" sz="2400" dirty="0"/>
              <a:t>Not dangerous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A58FAB8-DDCD-D8EA-C59D-FC9AFD22F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7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57"/>
    </mc:Choice>
    <mc:Fallback xmlns="">
      <p:transition spd="slow" advTm="7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74" y="498730"/>
            <a:ext cx="9685401" cy="653005"/>
          </a:xfrm>
        </p:spPr>
        <p:txBody>
          <a:bodyPr/>
          <a:lstStyle/>
          <a:p>
            <a:r>
              <a:rPr lang="en-US" sz="4400" dirty="0"/>
              <a:t>What do panic attacks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610139"/>
            <a:ext cx="10095978" cy="4870174"/>
          </a:xfrm>
        </p:spPr>
        <p:txBody>
          <a:bodyPr>
            <a:normAutofit/>
          </a:bodyPr>
          <a:lstStyle/>
          <a:p>
            <a:r>
              <a:rPr lang="en-US" sz="2400" dirty="0"/>
              <a:t>Feeling of being out of control, out of touch with your body</a:t>
            </a:r>
          </a:p>
          <a:p>
            <a:r>
              <a:rPr lang="en-US" sz="2400" dirty="0"/>
              <a:t>Dysregulated breathing </a:t>
            </a:r>
          </a:p>
          <a:p>
            <a:r>
              <a:rPr lang="en-US" sz="2400" dirty="0"/>
              <a:t>Raised heartbeat and blood pressure</a:t>
            </a:r>
          </a:p>
          <a:p>
            <a:r>
              <a:rPr lang="en-US" sz="2400" dirty="0"/>
              <a:t>Feeling shaky/wobbly</a:t>
            </a:r>
          </a:p>
          <a:p>
            <a:r>
              <a:rPr lang="en-US" sz="2400" dirty="0"/>
              <a:t>Light-headed, sweating</a:t>
            </a:r>
          </a:p>
          <a:p>
            <a:r>
              <a:rPr lang="en-US" sz="2400" dirty="0"/>
              <a:t>Emotional</a:t>
            </a:r>
          </a:p>
          <a:p>
            <a:r>
              <a:rPr lang="en-US" sz="2400" dirty="0"/>
              <a:t>Feeling sick or having stomach cramps</a:t>
            </a:r>
          </a:p>
          <a:p>
            <a:r>
              <a:rPr lang="en-US" sz="2400" dirty="0"/>
              <a:t>Chest pain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9640BF3-CF38-1034-4D60-2DD3F5B49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41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5"/>
    </mc:Choice>
    <mc:Fallback xmlns="">
      <p:transition spd="slow" advTm="3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74" y="498730"/>
            <a:ext cx="9685401" cy="653005"/>
          </a:xfrm>
        </p:spPr>
        <p:txBody>
          <a:bodyPr/>
          <a:lstStyle/>
          <a:p>
            <a:r>
              <a:rPr lang="en-US" sz="4400" dirty="0"/>
              <a:t>How to prevent panic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610139"/>
            <a:ext cx="10211316" cy="4870174"/>
          </a:xfrm>
        </p:spPr>
        <p:txBody>
          <a:bodyPr>
            <a:normAutofit/>
          </a:bodyPr>
          <a:lstStyle/>
          <a:p>
            <a:r>
              <a:rPr lang="en-US" sz="2400" dirty="0"/>
              <a:t>Good sleep and eating habits</a:t>
            </a:r>
          </a:p>
          <a:p>
            <a:r>
              <a:rPr lang="en-US" sz="2400" dirty="0"/>
              <a:t>Exercise and spend time outdoors</a:t>
            </a:r>
          </a:p>
          <a:p>
            <a:r>
              <a:rPr lang="en-US" sz="2400" dirty="0"/>
              <a:t>Mindfulness</a:t>
            </a:r>
          </a:p>
          <a:p>
            <a:r>
              <a:rPr lang="en-US" sz="2400" dirty="0"/>
              <a:t>Practice breathing, grounding and relaxation exercises regularly so that you can employ these in times of stress</a:t>
            </a:r>
          </a:p>
          <a:p>
            <a:r>
              <a:rPr lang="en-US" sz="2400" dirty="0"/>
              <a:t>Schedule studying and work to include breaks, varying tasks/topics and appropriate ending times</a:t>
            </a:r>
          </a:p>
          <a:p>
            <a:r>
              <a:rPr lang="en-US" sz="2400" dirty="0"/>
              <a:t>The </a:t>
            </a:r>
            <a:r>
              <a:rPr lang="en-US" sz="2400" dirty="0">
                <a:hlinkClick r:id="rId5"/>
              </a:rPr>
              <a:t>Student Learning Advisory Service </a:t>
            </a:r>
            <a:r>
              <a:rPr lang="en-US" sz="2400" dirty="0"/>
              <a:t>has a lot of advice and guidance on academic skills and managing your time effectively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EA03763-A33D-ECEF-3437-411EEEEE0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42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80"/>
    </mc:Choice>
    <mc:Fallback xmlns="">
      <p:transition spd="slow" advTm="7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5,4,3,2,1 - Grounded">
            <a:hlinkClick r:id="" action="ppaction://media"/>
            <a:extLst>
              <a:ext uri="{FF2B5EF4-FFF2-40B4-BE49-F238E27FC236}">
                <a16:creationId xmlns:a16="http://schemas.microsoft.com/office/drawing/2014/main" id="{44882EC8-B87A-DDEB-53DA-F047EFA966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29175" y="0"/>
            <a:ext cx="12321175" cy="68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74" y="498730"/>
            <a:ext cx="9685401" cy="653005"/>
          </a:xfrm>
        </p:spPr>
        <p:txBody>
          <a:bodyPr/>
          <a:lstStyle/>
          <a:p>
            <a:r>
              <a:rPr lang="en-US" sz="4400" dirty="0"/>
              <a:t>How to support someone having a panic attack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64267"/>
            <a:ext cx="10888649" cy="451604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Take them to a quiet space</a:t>
            </a:r>
          </a:p>
          <a:p>
            <a:r>
              <a:rPr lang="en-US" sz="2400" dirty="0"/>
              <a:t>Try to get them to regulate their breathing</a:t>
            </a:r>
          </a:p>
          <a:p>
            <a:pPr lvl="1"/>
            <a:r>
              <a:rPr lang="en-US" sz="2400" dirty="0"/>
              <a:t>Get them to breathe with you</a:t>
            </a:r>
          </a:p>
          <a:p>
            <a:pPr lvl="1"/>
            <a:r>
              <a:rPr lang="en-US" sz="2400" dirty="0"/>
              <a:t>Count to 3 seconds in and count to 3 seconds out, then for 5 seconds…</a:t>
            </a:r>
          </a:p>
          <a:p>
            <a:r>
              <a:rPr lang="en-US" sz="2400" dirty="0"/>
              <a:t>Shift their focus/use grounding techniques</a:t>
            </a:r>
          </a:p>
          <a:p>
            <a:pPr lvl="1"/>
            <a:r>
              <a:rPr lang="en-US" sz="2400" dirty="0"/>
              <a:t>Ask them to describe other senses – what can they hear, see, feel</a:t>
            </a:r>
          </a:p>
          <a:p>
            <a:pPr lvl="1"/>
            <a:r>
              <a:rPr lang="en-US" sz="2400" dirty="0"/>
              <a:t>Ask them innocuous questions</a:t>
            </a:r>
          </a:p>
          <a:p>
            <a:pPr lvl="1"/>
            <a:r>
              <a:rPr lang="en-US" sz="2400" dirty="0"/>
              <a:t>Get them to stamp their feet</a:t>
            </a:r>
          </a:p>
          <a:p>
            <a:pPr lvl="1"/>
            <a:r>
              <a:rPr lang="en-US" sz="2400" dirty="0"/>
              <a:t>Eat something with a strong taste – sweets, chewing gum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Reassure them. Explain next steps where appropriate</a:t>
            </a:r>
          </a:p>
          <a:p>
            <a:r>
              <a:rPr lang="en-US" sz="2400" dirty="0"/>
              <a:t>Tell them that this will pass soon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F55004A-F0D0-D4A7-AE05-4EF4C2F1B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65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3"/>
    </mc:Choice>
    <mc:Fallback xmlns="">
      <p:transition spd="slow" advTm="8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to cope with panic attacks">
            <a:hlinkClick r:id="" action="ppaction://media"/>
            <a:extLst>
              <a:ext uri="{FF2B5EF4-FFF2-40B4-BE49-F238E27FC236}">
                <a16:creationId xmlns:a16="http://schemas.microsoft.com/office/drawing/2014/main" id="{58BDEC2A-132D-A8B6-79DE-5765E695C6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5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74" y="498730"/>
            <a:ext cx="9685401" cy="653005"/>
          </a:xfrm>
        </p:spPr>
        <p:txBody>
          <a:bodyPr/>
          <a:lstStyle/>
          <a:p>
            <a:r>
              <a:rPr lang="en-US" sz="4400" dirty="0"/>
              <a:t>Further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95" y="1467556"/>
            <a:ext cx="10741894" cy="4504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If student is not calming down after 10-15 minutes…</a:t>
            </a:r>
          </a:p>
          <a:p>
            <a:r>
              <a:rPr lang="en-US" sz="2400" dirty="0"/>
              <a:t>First Aider (Campus Security 01227 823333)</a:t>
            </a:r>
          </a:p>
          <a:p>
            <a:r>
              <a:rPr lang="en-US" sz="2400" dirty="0"/>
              <a:t>111/999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Further mental health support</a:t>
            </a:r>
          </a:p>
          <a:p>
            <a:r>
              <a:rPr lang="en-US" sz="2400" dirty="0">
                <a:hlinkClick r:id="rId5"/>
              </a:rPr>
              <a:t>Student Support and Wellbeing</a:t>
            </a:r>
            <a:endParaRPr lang="en-US" sz="2400" dirty="0"/>
          </a:p>
          <a:p>
            <a:r>
              <a:rPr lang="en-US" sz="2400" dirty="0"/>
              <a:t>Out of hours support</a:t>
            </a:r>
          </a:p>
          <a:p>
            <a:pPr lvl="1"/>
            <a:r>
              <a:rPr lang="en-US" sz="2400" dirty="0"/>
              <a:t>Nursing Services</a:t>
            </a:r>
          </a:p>
          <a:p>
            <a:pPr lvl="1"/>
            <a:r>
              <a:rPr lang="en-US" sz="2400" dirty="0"/>
              <a:t>Spectrum Life (online, text, phone) – </a:t>
            </a:r>
            <a:r>
              <a:rPr lang="en-US" sz="2400" dirty="0">
                <a:hlinkClick r:id="rId6"/>
              </a:rPr>
              <a:t>Urgent Support webpage</a:t>
            </a:r>
            <a:endParaRPr lang="en-US" sz="2400" dirty="0"/>
          </a:p>
          <a:p>
            <a:r>
              <a:rPr lang="en-US" sz="2400" dirty="0">
                <a:hlinkClick r:id="rId7"/>
              </a:rPr>
              <a:t>Mitigation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CC7DA-E6A8-20E6-61EC-C71D1B4129C3}"/>
              </a:ext>
            </a:extLst>
          </p:cNvPr>
          <p:cNvSpPr txBox="1"/>
          <p:nvPr/>
        </p:nvSpPr>
        <p:spPr>
          <a:xfrm>
            <a:off x="6019542" y="3013501"/>
            <a:ext cx="5842516" cy="830997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Overpass" panose="00000500000000000000" pitchFamily="50" charset="0"/>
                <a:hlinkClick r:id="rId8"/>
              </a:rPr>
              <a:t>Young Minds guidance on panic attacks</a:t>
            </a:r>
            <a:endParaRPr lang="en-GB" sz="2400" b="1" dirty="0">
              <a:latin typeface="Overpass" panose="00000500000000000000" pitchFamily="50" charset="0"/>
            </a:endParaRPr>
          </a:p>
          <a:p>
            <a:pPr algn="ctr"/>
            <a:r>
              <a:rPr lang="en-GB" sz="2400" b="1" dirty="0">
                <a:latin typeface="Overpass" panose="00000500000000000000" pitchFamily="50" charset="0"/>
                <a:hlinkClick r:id="rId9"/>
              </a:rPr>
              <a:t>NHS Inform page on panic attacks</a:t>
            </a:r>
            <a:endParaRPr lang="en-GB" sz="2400" b="1" dirty="0">
              <a:latin typeface="Overpass" panose="00000500000000000000" pitchFamily="50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A84A7EA-C298-AC43-867E-67E9F7478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58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14"/>
    </mc:Choice>
    <mc:Fallback xmlns="">
      <p:transition spd="slow" advTm="6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urpl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152A61-6228-3440-8B72-D3D316DE81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57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Inter</vt:lpstr>
      <vt:lpstr>Overpass Medium</vt:lpstr>
      <vt:lpstr>Aptos</vt:lpstr>
      <vt:lpstr>Aptos Display</vt:lpstr>
      <vt:lpstr>Arial</vt:lpstr>
      <vt:lpstr>Calibri</vt:lpstr>
      <vt:lpstr>Overpass</vt:lpstr>
      <vt:lpstr>Overpass SemiBold</vt:lpstr>
      <vt:lpstr>Office Theme</vt:lpstr>
      <vt:lpstr>Purple Set </vt:lpstr>
      <vt:lpstr>Managing panic attacks</vt:lpstr>
      <vt:lpstr>What are panic attacks?</vt:lpstr>
      <vt:lpstr>What do panic attacks look like?</vt:lpstr>
      <vt:lpstr>How to prevent panic attacks</vt:lpstr>
      <vt:lpstr>PowerPoint Presentation</vt:lpstr>
      <vt:lpstr>How to support someone having a panic attack </vt:lpstr>
      <vt:lpstr>PowerPoint Presentation</vt:lpstr>
      <vt:lpstr>Further support</vt:lpstr>
    </vt:vector>
  </TitlesOfParts>
  <Company>University of Kent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Accessibility and exams</dc:title>
  <dc:creator>Kasia Senyszyn</dc:creator>
  <cp:lastModifiedBy>Lily Page</cp:lastModifiedBy>
  <cp:revision>18</cp:revision>
  <dcterms:created xsi:type="dcterms:W3CDTF">2024-04-09T14:50:59Z</dcterms:created>
  <dcterms:modified xsi:type="dcterms:W3CDTF">2025-05-01T10:55:02Z</dcterms:modified>
</cp:coreProperties>
</file>